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3241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99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9398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9739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9698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91808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280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6603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068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5079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1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F0438-AE1F-4D35-8541-A5CD80461BE5}" type="datetimeFigureOut">
              <a:rPr lang="es-CO" smtClean="0"/>
              <a:t>29/11/2017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67B67-CC18-4D83-BF62-9B0C4299C4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022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052735"/>
          </a:xfrm>
        </p:spPr>
        <p:txBody>
          <a:bodyPr/>
          <a:lstStyle/>
          <a:p>
            <a:r>
              <a:rPr lang="es-CO" dirty="0" smtClean="0">
                <a:latin typeface="Ravie" pitchFamily="82" charset="0"/>
              </a:rPr>
              <a:t>Mama papa </a:t>
            </a:r>
            <a:endParaRPr lang="es-CO" dirty="0">
              <a:latin typeface="Ravie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052736"/>
            <a:ext cx="9144000" cy="5616624"/>
          </a:xfrm>
        </p:spPr>
        <p:txBody>
          <a:bodyPr>
            <a:normAutofit fontScale="85000" lnSpcReduction="20000"/>
          </a:bodyPr>
          <a:lstStyle/>
          <a:p>
            <a:r>
              <a:rPr lang="es-CO" dirty="0">
                <a:latin typeface="Ravie" pitchFamily="82" charset="0"/>
              </a:rPr>
              <a:t>A vosotros, que sois la luz que brilla en mi camino, os deseo una Feliz Navidad, con todo mi amor, afecto y admiración.</a:t>
            </a:r>
          </a:p>
          <a:p>
            <a:r>
              <a:rPr lang="es-CO" dirty="0">
                <a:latin typeface="Ravie" pitchFamily="82" charset="0"/>
              </a:rPr>
              <a:t>A Papá Noel no le puedo pedir nada más, porque ya me dio una mamá y un papá tan especiales como </a:t>
            </a:r>
            <a:r>
              <a:rPr lang="es-CO" dirty="0" smtClean="0">
                <a:latin typeface="Ravie" pitchFamily="82" charset="0"/>
              </a:rPr>
              <a:t>vosotros. </a:t>
            </a:r>
            <a:r>
              <a:rPr lang="es-CO" dirty="0">
                <a:latin typeface="Ravie" pitchFamily="82" charset="0"/>
              </a:rPr>
              <a:t>Feliz Navidad.</a:t>
            </a:r>
          </a:p>
          <a:p>
            <a:r>
              <a:rPr lang="es-CO" dirty="0">
                <a:latin typeface="Ravie" pitchFamily="82" charset="0"/>
              </a:rPr>
              <a:t>La Navidad es una maravillosa oportunidad para reunirse en familia y pasar más tiempo con los seres queridos… Yo soy la persona más afortunada del mundo, de hecho el hijo/a más afortunado/a del mundo por vivir con vosotros y rodeado de vuestro inmenso cariño.</a:t>
            </a:r>
          </a:p>
          <a:p>
            <a:endParaRPr lang="es-CO" dirty="0">
              <a:latin typeface="Ravie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38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628799"/>
          </a:xfrm>
        </p:spPr>
        <p:txBody>
          <a:bodyPr/>
          <a:lstStyle/>
          <a:p>
            <a:r>
              <a:rPr lang="es-CO" dirty="0" smtClean="0">
                <a:latin typeface="Ravie" pitchFamily="82" charset="0"/>
              </a:rPr>
              <a:t>La navidad en familia es:</a:t>
            </a:r>
            <a:endParaRPr lang="es-CO" dirty="0">
              <a:latin typeface="Ravie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556792"/>
            <a:ext cx="9144000" cy="5301208"/>
          </a:xfrm>
        </p:spPr>
        <p:txBody>
          <a:bodyPr/>
          <a:lstStyle/>
          <a:p>
            <a:r>
              <a:rPr lang="es-CO" dirty="0" smtClean="0">
                <a:latin typeface="Ravie" pitchFamily="82" charset="0"/>
              </a:rPr>
              <a:t>Es un tiempo para celebrar que Jesús vino un día a darnos la bendición de la vida, y la salvación.</a:t>
            </a:r>
          </a:p>
          <a:p>
            <a:r>
              <a:rPr lang="es-CO" dirty="0" smtClean="0">
                <a:latin typeface="Ravie" pitchFamily="82" charset="0"/>
              </a:rPr>
              <a:t>El es nuestra paz y</a:t>
            </a:r>
          </a:p>
          <a:p>
            <a:r>
              <a:rPr lang="es-CO" dirty="0" smtClean="0">
                <a:latin typeface="Ravie" pitchFamily="82" charset="0"/>
              </a:rPr>
              <a:t>Nuestra alegría…  </a:t>
            </a:r>
            <a:endParaRPr lang="es-CO" dirty="0">
              <a:latin typeface="Ravie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472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/>
          <a:lstStyle/>
          <a:p>
            <a:r>
              <a:rPr lang="es-CO" dirty="0" smtClean="0">
                <a:latin typeface="Ravie" pitchFamily="82" charset="0"/>
              </a:rPr>
              <a:t>Mi familia:</a:t>
            </a:r>
            <a:endParaRPr lang="es-CO" dirty="0">
              <a:latin typeface="Ravie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5517232"/>
          </a:xfrm>
        </p:spPr>
        <p:txBody>
          <a:bodyPr/>
          <a:lstStyle/>
          <a:p>
            <a:r>
              <a:rPr lang="es-CO" dirty="0" smtClean="0">
                <a:latin typeface="Ravie" pitchFamily="82" charset="0"/>
              </a:rPr>
              <a:t>No es perfecta </a:t>
            </a:r>
          </a:p>
          <a:p>
            <a:r>
              <a:rPr lang="es-CO" dirty="0" smtClean="0">
                <a:latin typeface="Ravie" pitchFamily="82" charset="0"/>
              </a:rPr>
              <a:t>Pero es muy especial.</a:t>
            </a:r>
          </a:p>
          <a:p>
            <a:r>
              <a:rPr lang="es-CO" dirty="0" smtClean="0">
                <a:latin typeface="Ravie" pitchFamily="82" charset="0"/>
              </a:rPr>
              <a:t>No tenemos de todo pero</a:t>
            </a:r>
          </a:p>
          <a:p>
            <a:r>
              <a:rPr lang="es-CO" dirty="0" smtClean="0">
                <a:latin typeface="Ravie" pitchFamily="82" charset="0"/>
              </a:rPr>
              <a:t>Confiamos en Dios para todo</a:t>
            </a:r>
          </a:p>
          <a:p>
            <a:r>
              <a:rPr lang="es-CO" dirty="0" smtClean="0">
                <a:latin typeface="Ravie" pitchFamily="82" charset="0"/>
              </a:rPr>
              <a:t>Nos amamos, compartimos</a:t>
            </a:r>
          </a:p>
          <a:p>
            <a:r>
              <a:rPr lang="es-CO" dirty="0" smtClean="0">
                <a:latin typeface="Ravie" pitchFamily="82" charset="0"/>
              </a:rPr>
              <a:t>Aunque a veces discutimos</a:t>
            </a:r>
          </a:p>
          <a:p>
            <a:endParaRPr lang="es-CO" dirty="0">
              <a:latin typeface="Ravie" pitchFamily="82" charset="0"/>
            </a:endParaRPr>
          </a:p>
          <a:p>
            <a:r>
              <a:rPr lang="es-CO" dirty="0" smtClean="0">
                <a:latin typeface="Ravie" pitchFamily="82" charset="0"/>
              </a:rPr>
              <a:t>Que sigamos en unión paz y bendición</a:t>
            </a:r>
            <a:endParaRPr lang="es-CO" dirty="0">
              <a:latin typeface="Ravie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917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1057275"/>
            <a:ext cx="9105900" cy="474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815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176</Words>
  <Application>Microsoft Office PowerPoint</Application>
  <PresentationFormat>Presentación en pantalla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Mama papa </vt:lpstr>
      <vt:lpstr>La navidad en familia es:</vt:lpstr>
      <vt:lpstr>Mi familia:</vt:lpstr>
      <vt:lpstr>Presentación de PowerPoint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Mama papa</dc:title>
  <dc:creator>USUARIO</dc:creator>
  <cp:lastModifiedBy>USUARIO</cp:lastModifiedBy>
  <cp:revision>3</cp:revision>
  <dcterms:created xsi:type="dcterms:W3CDTF">2017-11-29T16:27:26Z</dcterms:created>
  <dcterms:modified xsi:type="dcterms:W3CDTF">2017-11-29T16:50:24Z</dcterms:modified>
</cp:coreProperties>
</file>