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C0727B-5FDB-4F9F-ACBF-1B47B2A6D49F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81B731-9A56-4317-B837-FE1CD7705F9D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00800" cy="1368152"/>
          </a:xfrm>
        </p:spPr>
        <p:txBody>
          <a:bodyPr/>
          <a:lstStyle/>
          <a:p>
            <a:r>
              <a:rPr lang="es-CO" dirty="0" smtClean="0">
                <a:latin typeface="Ravie" pitchFamily="82" charset="0"/>
              </a:rPr>
              <a:t>Halloween</a:t>
            </a:r>
            <a:endParaRPr lang="es-CO" dirty="0">
              <a:latin typeface="Ravie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392488"/>
          </a:xfrm>
        </p:spPr>
        <p:txBody>
          <a:bodyPr>
            <a:normAutofit/>
          </a:bodyPr>
          <a:lstStyle/>
          <a:p>
            <a:r>
              <a:rPr lang="es-CO" sz="1800" i="0" dirty="0"/>
              <a:t>Halloween es una fiesta de origen pagano que se celebra la noche del 31 de octubre, víspera del Día de Todos los Santos (su versión cristiana), y que </a:t>
            </a:r>
            <a:r>
              <a:rPr lang="es-CO" sz="1800" b="1" i="0" dirty="0"/>
              <a:t>tiene sus raíces en el antiguo festival celta conocido como </a:t>
            </a:r>
            <a:r>
              <a:rPr lang="es-CO" sz="1800" b="1" i="0" dirty="0" err="1"/>
              <a:t>Samhain</a:t>
            </a:r>
            <a:r>
              <a:rPr lang="es-CO" sz="1800" i="0" dirty="0"/>
              <a:t> (pronunciado "</a:t>
            </a:r>
            <a:r>
              <a:rPr lang="es-CO" sz="1800" i="0" dirty="0" err="1"/>
              <a:t>sow</a:t>
            </a:r>
            <a:r>
              <a:rPr lang="es-CO" sz="1800" i="0" dirty="0"/>
              <a:t>-in"), que significa "fin del verano" y se celebraba al finalizar la temporada de cosechas en Irlanda para dar comienzo al "año nuevo celta", coincidiendo con el solsticio de otoño. 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40500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0"/>
            <a:ext cx="6400800" cy="2204864"/>
          </a:xfrm>
        </p:spPr>
        <p:txBody>
          <a:bodyPr/>
          <a:lstStyle/>
          <a:p>
            <a:r>
              <a:rPr lang="es-CO" dirty="0" smtClean="0"/>
              <a:t>indicaciones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744416"/>
          </a:xfrm>
        </p:spPr>
        <p:txBody>
          <a:bodyPr/>
          <a:lstStyle/>
          <a:p>
            <a:pPr algn="l"/>
            <a:r>
              <a:rPr lang="es-CO" dirty="0" smtClean="0"/>
              <a:t>1: </a:t>
            </a:r>
            <a:r>
              <a:rPr lang="es-CO" sz="2400" dirty="0" smtClean="0"/>
              <a:t>la fiesta es alas 8:00 pm </a:t>
            </a:r>
          </a:p>
          <a:p>
            <a:pPr algn="l"/>
            <a:r>
              <a:rPr lang="es-CO" sz="2400" dirty="0" smtClean="0"/>
              <a:t>2: deben de ir con disfraz</a:t>
            </a:r>
          </a:p>
          <a:p>
            <a:pPr algn="l"/>
            <a:r>
              <a:rPr lang="es-CO" sz="2400" dirty="0" smtClean="0"/>
              <a:t>3: para poder entrar deben de entregar invitación</a:t>
            </a:r>
          </a:p>
          <a:p>
            <a:pPr algn="l"/>
            <a:r>
              <a:rPr lang="es-CO" sz="2400" dirty="0" smtClean="0"/>
              <a:t>4: Día: 31 de octubre</a:t>
            </a:r>
          </a:p>
          <a:p>
            <a:r>
              <a:rPr lang="es-CO" sz="2400" dirty="0"/>
              <a:t>NO </a:t>
            </a:r>
            <a:r>
              <a:rPr lang="es-CO" sz="2400" dirty="0" smtClean="0"/>
              <a:t>FALTEN</a:t>
            </a:r>
          </a:p>
          <a:p>
            <a:endParaRPr lang="es-CO" sz="2400" dirty="0" smtClean="0"/>
          </a:p>
          <a:p>
            <a:pPr algn="l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845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0"/>
            <a:ext cx="6400800" cy="1988840"/>
          </a:xfrm>
        </p:spPr>
        <p:txBody>
          <a:bodyPr/>
          <a:lstStyle/>
          <a:p>
            <a:r>
              <a:rPr lang="es-CO" dirty="0" smtClean="0"/>
              <a:t>¿Qué se celebra el Día del Halloween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064896" cy="3960440"/>
          </a:xfrm>
        </p:spPr>
        <p:txBody>
          <a:bodyPr>
            <a:noAutofit/>
          </a:bodyPr>
          <a:lstStyle/>
          <a:p>
            <a:pPr algn="l"/>
            <a:r>
              <a:rPr lang="es-CO" sz="2400" i="0" dirty="0"/>
              <a:t>La palabra “Halloween” es en inglés antiguo “</a:t>
            </a:r>
            <a:r>
              <a:rPr lang="es-CO" sz="2400" i="0" dirty="0" err="1"/>
              <a:t>All</a:t>
            </a:r>
            <a:r>
              <a:rPr lang="es-CO" sz="2400" i="0" dirty="0"/>
              <a:t> </a:t>
            </a:r>
            <a:r>
              <a:rPr lang="es-CO" sz="2400" i="0" dirty="0" err="1"/>
              <a:t>hallow’s</a:t>
            </a:r>
            <a:r>
              <a:rPr lang="es-CO" sz="2400" i="0" dirty="0"/>
              <a:t> </a:t>
            </a:r>
            <a:r>
              <a:rPr lang="es-CO" sz="2400" i="0" dirty="0" err="1"/>
              <a:t>eve</a:t>
            </a:r>
            <a:r>
              <a:rPr lang="es-CO" sz="2400" i="0" dirty="0"/>
              <a:t>”, y significa “víspera de todos los santos”, en referencia a la noche del 31 de octubre, víspera de la Fiesta de Todos los Santos, que se celebra el 1 de noviembre. Esta fiesta es de origen celta</a:t>
            </a:r>
            <a:r>
              <a:rPr lang="es-CO" sz="2400" i="0" dirty="0" smtClean="0"/>
              <a:t>,</a:t>
            </a:r>
            <a:r>
              <a:rPr lang="es-CO" sz="2400" i="0" dirty="0"/>
              <a:t> verano y daba paso a la estación oscura.</a:t>
            </a:r>
            <a:endParaRPr lang="es-CO" sz="2400" dirty="0"/>
          </a:p>
          <a:p>
            <a:pPr algn="l"/>
            <a:r>
              <a:rPr lang="es-CO" sz="2400" i="0" dirty="0" smtClean="0"/>
              <a:t> </a:t>
            </a:r>
            <a:r>
              <a:rPr lang="es-CO" sz="2400" i="0" dirty="0"/>
              <a:t>una cultura anglosajona, y es la festividad que celebra el </a:t>
            </a:r>
            <a:r>
              <a:rPr lang="es-CO" sz="2400" i="0" dirty="0" err="1"/>
              <a:t>Samhain</a:t>
            </a:r>
            <a:r>
              <a:rPr lang="es-CO" sz="2400" i="0" dirty="0"/>
              <a:t>, el fin </a:t>
            </a:r>
            <a:r>
              <a:rPr lang="es-CO" sz="2400" i="0" dirty="0" smtClean="0"/>
              <a:t>del </a:t>
            </a:r>
            <a:r>
              <a:rPr lang="es-CO" sz="2400" i="0" dirty="0"/>
              <a:t> verano y daba paso a la estación oscura.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2182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6872808" cy="2088232"/>
          </a:xfrm>
        </p:spPr>
        <p:txBody>
          <a:bodyPr/>
          <a:lstStyle/>
          <a:p>
            <a:r>
              <a:rPr lang="es-CO" dirty="0" smtClean="0"/>
              <a:t>¿Dónde nació la fiesta del Halloween ?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488832" cy="4032448"/>
          </a:xfrm>
        </p:spPr>
        <p:txBody>
          <a:bodyPr>
            <a:normAutofit/>
          </a:bodyPr>
          <a:lstStyle/>
          <a:p>
            <a:pPr algn="l"/>
            <a:r>
              <a:rPr lang="es-CO" sz="2400" i="0" dirty="0"/>
              <a:t>Lo que hoy conocemos como la Noche de Brujas o </a:t>
            </a:r>
            <a:r>
              <a:rPr lang="es-CO" sz="2400" b="1" i="0" dirty="0"/>
              <a:t>Halloween</a:t>
            </a:r>
            <a:r>
              <a:rPr lang="es-CO" sz="2400" i="0" dirty="0"/>
              <a:t> se celebraba hacen más de 3000 años por los Celtas, un pueblo guerrero que habitaba zonas de Irlanda, Inglaterra, Escocia y Francia. Precisamente el 31 de octubre, los Celtas celebraban el fin de año con el </a:t>
            </a:r>
            <a:r>
              <a:rPr lang="es-CO" sz="2400" i="0" dirty="0" err="1"/>
              <a:t>Samhain</a:t>
            </a:r>
            <a:r>
              <a:rPr lang="es-CO" sz="2400" i="0" dirty="0"/>
              <a:t>, una fiesta pagana.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7173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flipH="1" flipV="1">
            <a:off x="-1908720" y="1052737"/>
            <a:ext cx="1908720" cy="1152128"/>
          </a:xfrm>
        </p:spPr>
        <p:txBody>
          <a:bodyPr>
            <a:normAutofit/>
          </a:bodyPr>
          <a:lstStyle/>
          <a:p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492896" y="2636912"/>
            <a:ext cx="45719" cy="576064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5"/>
            <a:ext cx="4755785" cy="46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14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</TotalTime>
  <Words>176</Words>
  <Application>Microsoft Office PowerPoint</Application>
  <PresentationFormat>Presentación en pantalla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Halloween</vt:lpstr>
      <vt:lpstr>indicaciones</vt:lpstr>
      <vt:lpstr>¿Qué se celebra el Día del Halloween</vt:lpstr>
      <vt:lpstr>¿Dónde nació la fiesta del Halloween ?</vt:lpstr>
      <vt:lpstr>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hallowen</dc:title>
  <dc:creator>Usuario</dc:creator>
  <cp:lastModifiedBy>Usuario</cp:lastModifiedBy>
  <cp:revision>4</cp:revision>
  <dcterms:created xsi:type="dcterms:W3CDTF">2017-11-20T23:25:52Z</dcterms:created>
  <dcterms:modified xsi:type="dcterms:W3CDTF">2017-11-20T23:57:05Z</dcterms:modified>
</cp:coreProperties>
</file>